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regular.fntdata"/><Relationship Id="rId10" Type="http://schemas.openxmlformats.org/officeDocument/2006/relationships/slide" Target="slides/slide5.xml"/><Relationship Id="rId13" Type="http://schemas.openxmlformats.org/officeDocument/2006/relationships/font" Target="fonts/Inter-regular.fntdata"/><Relationship Id="rId12" Type="http://schemas.openxmlformats.org/officeDocument/2006/relationships/font" Target="fonts/Halant-bold.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Inter-italic.fntdata"/><Relationship Id="rId14" Type="http://schemas.openxmlformats.org/officeDocument/2006/relationships/font" Target="fonts/Inter-bold.fntdata"/><Relationship Id="rId16" Type="http://schemas.openxmlformats.org/officeDocument/2006/relationships/font" Target="fonts/Inter-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b9bcbf36b_0_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b9bcbf36b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319d7f3cecc_0_55: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319d7f3cecc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319d7f3cecc_0_68: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319d7f3cecc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319d7f3cecc_0_74: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19d7f3cecc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Dating Profile Instructions</a:t>
            </a:r>
            <a:endParaRPr sz="2400">
              <a:solidFill>
                <a:schemeClr val="dk1"/>
              </a:solidFill>
              <a:latin typeface="Halant"/>
              <a:ea typeface="Halant"/>
              <a:cs typeface="Halant"/>
              <a:sym typeface="Halant"/>
            </a:endParaRPr>
          </a:p>
        </p:txBody>
      </p:sp>
      <p:pic>
        <p:nvPicPr>
          <p:cNvPr id="55" name="Google Shape;55;p1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56" name="Google Shape;56;p1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59" name="Google Shape;59;p13"/>
          <p:cNvSpPr txBox="1"/>
          <p:nvPr/>
        </p:nvSpPr>
        <p:spPr>
          <a:xfrm>
            <a:off x="594300" y="655288"/>
            <a:ext cx="65838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knowledge you learned from your </a:t>
            </a:r>
            <a:r>
              <a:rPr lang="en" sz="1200">
                <a:solidFill>
                  <a:schemeClr val="dk1"/>
                </a:solidFill>
                <a:latin typeface="Halant"/>
                <a:ea typeface="Halant"/>
                <a:cs typeface="Halant"/>
                <a:sym typeface="Halant"/>
              </a:rPr>
              <a:t>research</a:t>
            </a:r>
            <a:r>
              <a:rPr lang="en" sz="1200">
                <a:solidFill>
                  <a:schemeClr val="dk1"/>
                </a:solidFill>
                <a:latin typeface="Halant"/>
                <a:ea typeface="Halant"/>
                <a:cs typeface="Halant"/>
                <a:sym typeface="Halant"/>
              </a:rPr>
              <a:t>, you will create a “dating profile” for your assigned historical figure. You will need to combine the details you learned about their lives with some creativity to make this work! This should all be written in first person, as though you are the historical figure you researched.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You must include the following: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Short Biography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This should tell us the important information about your assigned individual. Things you need to include:</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Name</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Where you’re from</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What is your job and/or position within society?</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What is your biggest accomplishment/what are you most well-known for?</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How did you interact with the others from this period?</a:t>
            </a:r>
            <a:endParaRPr sz="1200">
              <a:solidFill>
                <a:schemeClr val="dk1"/>
              </a:solidFill>
              <a:latin typeface="Inter"/>
              <a:ea typeface="Inter"/>
              <a:cs typeface="Inter"/>
              <a:sym typeface="Inter"/>
            </a:endParaRPr>
          </a:p>
          <a:p>
            <a:pPr indent="-304800" lvl="3" marL="1828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a:t>
            </a:r>
            <a:r>
              <a:rPr lang="en" sz="1200">
                <a:solidFill>
                  <a:schemeClr val="dk1"/>
                </a:solidFill>
                <a:latin typeface="Inter"/>
                <a:ea typeface="Inter"/>
                <a:cs typeface="Inter"/>
                <a:sym typeface="Inter"/>
              </a:rPr>
              <a:t>f you </a:t>
            </a:r>
            <a:r>
              <a:rPr lang="en" sz="1200">
                <a:solidFill>
                  <a:schemeClr val="dk1"/>
                </a:solidFill>
                <a:latin typeface="Inter"/>
                <a:ea typeface="Inter"/>
                <a:cs typeface="Inter"/>
                <a:sym typeface="Inter"/>
              </a:rPr>
              <a:t>were European, describe your interactions with Native populations</a:t>
            </a:r>
            <a:endParaRPr sz="1200">
              <a:solidFill>
                <a:schemeClr val="dk1"/>
              </a:solidFill>
              <a:latin typeface="Inter"/>
              <a:ea typeface="Inter"/>
              <a:cs typeface="Inter"/>
              <a:sym typeface="Inter"/>
            </a:endParaRPr>
          </a:p>
          <a:p>
            <a:pPr indent="-304800" lvl="3" marL="1828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were Indigenous American, describe your interactions with Europeans</a:t>
            </a:r>
            <a:endParaRPr sz="1200">
              <a:solidFill>
                <a:schemeClr val="dk1"/>
              </a:solidFill>
              <a:latin typeface="Inter"/>
              <a:ea typeface="Inter"/>
              <a:cs typeface="Inter"/>
              <a:sym typeface="Inter"/>
            </a:endParaRPr>
          </a:p>
          <a:p>
            <a:pPr indent="0" lvl="0" marL="18288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at least 3 things that you like. This can include hobbies, philosophies, beliefs, people, activities, etc. You will need to be creative to come up with these things based on the research for your individual!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at least 3 things that you dislike. This can include hobbies, philosophies, beliefs, people, activities, etc. You will need to be creative to come up with these things based on the research for your individual!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an image of yourself</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an image of something related to your story (places you conquered, culture of your society, family, important beliefs, etc.)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who your ideal partner would be. Again, you will need to be creative to do this portion, but base it on the history of this individual. Things you need to include: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Activities that are important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ideas/beliefs they should share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a funny, original, and APPROPRIATE pick-up line. This must be related to who you are in some way and/or the age of exploration itself. You may NOT steal one from the internet!</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14"/>
          <p:cNvSpPr txBox="1"/>
          <p:nvPr/>
        </p:nvSpPr>
        <p:spPr>
          <a:xfrm>
            <a:off x="550025" y="898850"/>
            <a:ext cx="25356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an image of your historical figure here</a:t>
            </a:r>
            <a:endParaRPr sz="1800">
              <a:solidFill>
                <a:schemeClr val="dk2"/>
              </a:solidFill>
              <a:latin typeface="Inter"/>
              <a:ea typeface="Inter"/>
              <a:cs typeface="Inter"/>
              <a:sym typeface="Inter"/>
            </a:endParaRPr>
          </a:p>
        </p:txBody>
      </p:sp>
      <p:sp>
        <p:nvSpPr>
          <p:cNvPr id="65" name="Google Shape;65;p14"/>
          <p:cNvSpPr txBox="1"/>
          <p:nvPr/>
        </p:nvSpPr>
        <p:spPr>
          <a:xfrm>
            <a:off x="3814825" y="1158575"/>
            <a:ext cx="3308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your short biography of your historical figure here.</a:t>
            </a:r>
            <a:endParaRPr sz="1800">
              <a:solidFill>
                <a:schemeClr val="dk2"/>
              </a:solidFill>
              <a:latin typeface="Inter"/>
              <a:ea typeface="Inter"/>
              <a:cs typeface="Inter"/>
              <a:sym typeface="Inter"/>
            </a:endParaRPr>
          </a:p>
        </p:txBody>
      </p:sp>
      <p:sp>
        <p:nvSpPr>
          <p:cNvPr id="66" name="Google Shape;66;p14"/>
          <p:cNvSpPr txBox="1"/>
          <p:nvPr/>
        </p:nvSpPr>
        <p:spPr>
          <a:xfrm>
            <a:off x="737850" y="4185625"/>
            <a:ext cx="2186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3 things your historical figure likes here.</a:t>
            </a:r>
            <a:endParaRPr sz="1800">
              <a:solidFill>
                <a:schemeClr val="dk2"/>
              </a:solidFill>
              <a:latin typeface="Inter"/>
              <a:ea typeface="Inter"/>
              <a:cs typeface="Inter"/>
              <a:sym typeface="Inter"/>
            </a:endParaRPr>
          </a:p>
        </p:txBody>
      </p:sp>
      <p:sp>
        <p:nvSpPr>
          <p:cNvPr id="67" name="Google Shape;67;p14"/>
          <p:cNvSpPr txBox="1"/>
          <p:nvPr/>
        </p:nvSpPr>
        <p:spPr>
          <a:xfrm>
            <a:off x="724475" y="6363750"/>
            <a:ext cx="2186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3 things your historical figure dislikes here.</a:t>
            </a:r>
            <a:endParaRPr sz="1800">
              <a:solidFill>
                <a:schemeClr val="dk2"/>
              </a:solidFill>
              <a:latin typeface="Inter"/>
              <a:ea typeface="Inter"/>
              <a:cs typeface="Inter"/>
              <a:sym typeface="Inter"/>
            </a:endParaRPr>
          </a:p>
        </p:txBody>
      </p:sp>
      <p:sp>
        <p:nvSpPr>
          <p:cNvPr id="68" name="Google Shape;68;p14"/>
          <p:cNvSpPr txBox="1"/>
          <p:nvPr/>
        </p:nvSpPr>
        <p:spPr>
          <a:xfrm>
            <a:off x="3814825" y="5228275"/>
            <a:ext cx="3308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a </a:t>
            </a:r>
            <a:r>
              <a:rPr lang="en" sz="1800">
                <a:solidFill>
                  <a:schemeClr val="dk2"/>
                </a:solidFill>
                <a:latin typeface="Inter"/>
                <a:ea typeface="Inter"/>
                <a:cs typeface="Inter"/>
                <a:sym typeface="Inter"/>
              </a:rPr>
              <a:t>description</a:t>
            </a:r>
            <a:r>
              <a:rPr lang="en" sz="1800">
                <a:solidFill>
                  <a:schemeClr val="dk2"/>
                </a:solidFill>
                <a:latin typeface="Inter"/>
                <a:ea typeface="Inter"/>
                <a:cs typeface="Inter"/>
                <a:sym typeface="Inter"/>
              </a:rPr>
              <a:t> of your historical figure’s ideal partner here.</a:t>
            </a:r>
            <a:endParaRPr sz="1800">
              <a:solidFill>
                <a:schemeClr val="dk2"/>
              </a:solidFill>
              <a:latin typeface="Inter"/>
              <a:ea typeface="Inter"/>
              <a:cs typeface="Inter"/>
              <a:sym typeface="Inter"/>
            </a:endParaRPr>
          </a:p>
        </p:txBody>
      </p:sp>
      <p:sp>
        <p:nvSpPr>
          <p:cNvPr id="69" name="Google Shape;69;p14"/>
          <p:cNvSpPr txBox="1"/>
          <p:nvPr/>
        </p:nvSpPr>
        <p:spPr>
          <a:xfrm>
            <a:off x="187825" y="8773750"/>
            <a:ext cx="35379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Inter"/>
                <a:ea typeface="Inter"/>
                <a:cs typeface="Inter"/>
                <a:sym typeface="Inter"/>
              </a:rPr>
              <a:t>Put a cheesy (appropriate) pickup line here- must be related to your historical figure!</a:t>
            </a:r>
            <a:endParaRPr sz="1600">
              <a:solidFill>
                <a:schemeClr val="dk2"/>
              </a:solidFill>
              <a:latin typeface="Inter"/>
              <a:ea typeface="Inter"/>
              <a:cs typeface="Inter"/>
              <a:sym typeface="Inter"/>
            </a:endParaRPr>
          </a:p>
        </p:txBody>
      </p:sp>
      <p:sp>
        <p:nvSpPr>
          <p:cNvPr id="70" name="Google Shape;70;p14"/>
          <p:cNvSpPr txBox="1"/>
          <p:nvPr/>
        </p:nvSpPr>
        <p:spPr>
          <a:xfrm>
            <a:off x="4587925" y="7893150"/>
            <a:ext cx="1985700" cy="115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Inter"/>
                <a:ea typeface="Inter"/>
                <a:cs typeface="Inter"/>
                <a:sym typeface="Inter"/>
              </a:rPr>
              <a:t>Put an image related to your historical figure here.</a:t>
            </a:r>
            <a:endParaRPr sz="1600">
              <a:solidFill>
                <a:schemeClr val="dk2"/>
              </a:solidFill>
              <a:latin typeface="Inter"/>
              <a:ea typeface="Inter"/>
              <a:cs typeface="Inter"/>
              <a:sym typeface="Inter"/>
            </a:endParaRPr>
          </a:p>
        </p:txBody>
      </p:sp>
      <p:pic>
        <p:nvPicPr>
          <p:cNvPr id="71" name="Google Shape;71;p14"/>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72" name="Google Shape;72;p14"/>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3" name="Google Shape;73;p14"/>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7" name="Shape 77"/>
        <p:cNvGrpSpPr/>
        <p:nvPr/>
      </p:nvGrpSpPr>
      <p:grpSpPr>
        <a:xfrm>
          <a:off x="0" y="0"/>
          <a:ext cx="0" cy="0"/>
          <a:chOff x="0" y="0"/>
          <a:chExt cx="0" cy="0"/>
        </a:xfrm>
      </p:grpSpPr>
      <p:pic>
        <p:nvPicPr>
          <p:cNvPr id="78" name="Google Shape;78;p15"/>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79" name="Google Shape;79;p15"/>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0" name="Google Shape;80;p15"/>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84" name="Shape 84"/>
        <p:cNvGrpSpPr/>
        <p:nvPr/>
      </p:nvGrpSpPr>
      <p:grpSpPr>
        <a:xfrm>
          <a:off x="0" y="0"/>
          <a:ext cx="0" cy="0"/>
          <a:chOff x="0" y="0"/>
          <a:chExt cx="0" cy="0"/>
        </a:xfrm>
      </p:grpSpPr>
      <p:pic>
        <p:nvPicPr>
          <p:cNvPr id="85" name="Google Shape;85;p16"/>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86" name="Google Shape;86;p16"/>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7" name="Google Shape;87;p16"/>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91" name="Shape 91"/>
        <p:cNvGrpSpPr/>
        <p:nvPr/>
      </p:nvGrpSpPr>
      <p:grpSpPr>
        <a:xfrm>
          <a:off x="0" y="0"/>
          <a:ext cx="0" cy="0"/>
          <a:chOff x="0" y="0"/>
          <a:chExt cx="0" cy="0"/>
        </a:xfrm>
      </p:grpSpPr>
      <p:pic>
        <p:nvPicPr>
          <p:cNvPr id="92" name="Google Shape;92;p17"/>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93" name="Google Shape;93;p17"/>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94" name="Google Shape;94;p17"/>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